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0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2976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27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1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15478E0B-1712-5A45-9434-7DB63C2E5F1A}"/>
              </a:ext>
            </a:extLst>
          </p:cNvPr>
          <p:cNvCxnSpPr>
            <a:cxnSpLocks/>
          </p:cNvCxnSpPr>
          <p:nvPr/>
        </p:nvCxnSpPr>
        <p:spPr>
          <a:xfrm>
            <a:off x="6674711" y="2597259"/>
            <a:ext cx="1475778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8A38F51F-5E57-D04F-A50C-87B509264E0F}"/>
              </a:ext>
            </a:extLst>
          </p:cNvPr>
          <p:cNvGrpSpPr/>
          <p:nvPr/>
        </p:nvGrpSpPr>
        <p:grpSpPr>
          <a:xfrm>
            <a:off x="8354722" y="2139072"/>
            <a:ext cx="2844639" cy="943029"/>
            <a:chOff x="16453270" y="4115581"/>
            <a:chExt cx="5689278" cy="1886058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556D310-EA33-F342-8637-F28E367033EB}"/>
                </a:ext>
              </a:extLst>
            </p:cNvPr>
            <p:cNvSpPr/>
            <p:nvPr/>
          </p:nvSpPr>
          <p:spPr>
            <a:xfrm>
              <a:off x="16453270" y="4115581"/>
              <a:ext cx="5689278" cy="18860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tx2">
                    <a:lumMod val="50000"/>
                  </a:schemeClr>
                </a:solidFill>
                <a:latin typeface="Calibri" panose="020F0502020204030204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E58BB0D-0533-E64E-A0D4-D27CF0F1CF28}"/>
                </a:ext>
              </a:extLst>
            </p:cNvPr>
            <p:cNvSpPr txBox="1"/>
            <p:nvPr/>
          </p:nvSpPr>
          <p:spPr>
            <a:xfrm flipH="1">
              <a:off x="17061160" y="4433095"/>
              <a:ext cx="4559740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17"/>
              <a:r>
                <a:rPr lang="en-US" sz="1400" dirty="0">
                  <a:solidFill>
                    <a:schemeClr val="tx2">
                      <a:lumMod val="50000"/>
                    </a:schemeClr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chemeClr val="tx2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CE53B92-7D18-A146-B143-27A8937977AE}"/>
              </a:ext>
            </a:extLst>
          </p:cNvPr>
          <p:cNvCxnSpPr>
            <a:cxnSpLocks/>
          </p:cNvCxnSpPr>
          <p:nvPr/>
        </p:nvCxnSpPr>
        <p:spPr>
          <a:xfrm>
            <a:off x="5744031" y="3140866"/>
            <a:ext cx="0" cy="381245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732F8C0-3CA7-6542-8503-085541687342}"/>
              </a:ext>
            </a:extLst>
          </p:cNvPr>
          <p:cNvGrpSpPr/>
          <p:nvPr/>
        </p:nvGrpSpPr>
        <p:grpSpPr>
          <a:xfrm>
            <a:off x="4792367" y="2077398"/>
            <a:ext cx="1914242" cy="1063468"/>
            <a:chOff x="7574847" y="6346457"/>
            <a:chExt cx="3828484" cy="2126935"/>
          </a:xfrm>
        </p:grpSpPr>
        <p:sp>
          <p:nvSpPr>
            <p:cNvPr id="43" name="Diamond 42">
              <a:extLst>
                <a:ext uri="{FF2B5EF4-FFF2-40B4-BE49-F238E27FC236}">
                  <a16:creationId xmlns:a16="http://schemas.microsoft.com/office/drawing/2014/main" id="{5BB4DA01-B7FD-E440-94D4-7006D5B38CBA}"/>
                </a:ext>
              </a:extLst>
            </p:cNvPr>
            <p:cNvSpPr/>
            <p:nvPr/>
          </p:nvSpPr>
          <p:spPr>
            <a:xfrm>
              <a:off x="7574847" y="6346457"/>
              <a:ext cx="3828484" cy="2126935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tx2">
                    <a:lumMod val="50000"/>
                  </a:schemeClr>
                </a:solidFill>
                <a:latin typeface="Calibri" panose="020F0502020204030204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7482F86B-D33C-F640-8E53-C563A165F975}"/>
                </a:ext>
              </a:extLst>
            </p:cNvPr>
            <p:cNvSpPr/>
            <p:nvPr/>
          </p:nvSpPr>
          <p:spPr>
            <a:xfrm flipH="1">
              <a:off x="7874655" y="7095095"/>
              <a:ext cx="310518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Develop</a:t>
              </a:r>
              <a:endParaRPr lang="en-US" sz="2700" dirty="0">
                <a:solidFill>
                  <a:schemeClr val="tx2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4E1B3F6-9CFA-1247-B68E-BC77AA046BE3}"/>
              </a:ext>
            </a:extLst>
          </p:cNvPr>
          <p:cNvGrpSpPr/>
          <p:nvPr/>
        </p:nvGrpSpPr>
        <p:grpSpPr>
          <a:xfrm>
            <a:off x="4792367" y="3681762"/>
            <a:ext cx="1914242" cy="1063468"/>
            <a:chOff x="7574847" y="6346457"/>
            <a:chExt cx="3828484" cy="2126935"/>
          </a:xfrm>
        </p:grpSpPr>
        <p:sp>
          <p:nvSpPr>
            <p:cNvPr id="51" name="Diamond 50">
              <a:extLst>
                <a:ext uri="{FF2B5EF4-FFF2-40B4-BE49-F238E27FC236}">
                  <a16:creationId xmlns:a16="http://schemas.microsoft.com/office/drawing/2014/main" id="{457FA438-A0DF-6B41-9FA9-5C3F0BB847C4}"/>
                </a:ext>
              </a:extLst>
            </p:cNvPr>
            <p:cNvSpPr/>
            <p:nvPr/>
          </p:nvSpPr>
          <p:spPr>
            <a:xfrm>
              <a:off x="7574847" y="6346457"/>
              <a:ext cx="3828484" cy="2126935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tx2">
                    <a:lumMod val="50000"/>
                  </a:schemeClr>
                </a:solidFill>
                <a:latin typeface="Calibri" panose="020F0502020204030204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09490D0-53BC-DE49-85CE-7B62CBF29262}"/>
                </a:ext>
              </a:extLst>
            </p:cNvPr>
            <p:cNvSpPr/>
            <p:nvPr/>
          </p:nvSpPr>
          <p:spPr>
            <a:xfrm flipH="1">
              <a:off x="7874655" y="7095095"/>
              <a:ext cx="310518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Analyze</a:t>
              </a:r>
              <a:endParaRPr lang="en-US" sz="2700" dirty="0">
                <a:solidFill>
                  <a:schemeClr val="tx2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3E4C166-9C1B-B347-B358-8910971B01B5}"/>
              </a:ext>
            </a:extLst>
          </p:cNvPr>
          <p:cNvGrpSpPr/>
          <p:nvPr/>
        </p:nvGrpSpPr>
        <p:grpSpPr>
          <a:xfrm>
            <a:off x="4120486" y="5286125"/>
            <a:ext cx="3258004" cy="943029"/>
            <a:chOff x="831615" y="9714448"/>
            <a:chExt cx="6516008" cy="188605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CB8785F-02AC-304A-9A28-56BA56D00132}"/>
                </a:ext>
              </a:extLst>
            </p:cNvPr>
            <p:cNvSpPr/>
            <p:nvPr/>
          </p:nvSpPr>
          <p:spPr>
            <a:xfrm>
              <a:off x="831615" y="9714448"/>
              <a:ext cx="6516008" cy="18860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8431739-95D5-8F4C-8675-5F315EE6E1DA}"/>
                </a:ext>
              </a:extLst>
            </p:cNvPr>
            <p:cNvSpPr txBox="1"/>
            <p:nvPr/>
          </p:nvSpPr>
          <p:spPr>
            <a:xfrm flipH="1">
              <a:off x="1767715" y="10180424"/>
              <a:ext cx="4502222" cy="104644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400" dirty="0">
                  <a:solidFill>
                    <a:schemeClr val="tx2">
                      <a:lumMod val="50000"/>
                    </a:schemeClr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chemeClr val="tx2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82EFF42C-B065-C940-B45E-2DF4027C8097}"/>
              </a:ext>
            </a:extLst>
          </p:cNvPr>
          <p:cNvCxnSpPr>
            <a:cxnSpLocks/>
          </p:cNvCxnSpPr>
          <p:nvPr/>
        </p:nvCxnSpPr>
        <p:spPr>
          <a:xfrm>
            <a:off x="5744031" y="4731127"/>
            <a:ext cx="0" cy="381245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738A8701-8DD1-274C-8A99-E7FC7B9DE813}"/>
              </a:ext>
            </a:extLst>
          </p:cNvPr>
          <p:cNvGrpSpPr/>
          <p:nvPr/>
        </p:nvGrpSpPr>
        <p:grpSpPr>
          <a:xfrm>
            <a:off x="4120486" y="628846"/>
            <a:ext cx="3258004" cy="1288902"/>
            <a:chOff x="8930821" y="692123"/>
            <a:chExt cx="6516008" cy="2577803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6FC20C61-6F5B-F643-A2AE-1AE1E33E2352}"/>
                </a:ext>
              </a:extLst>
            </p:cNvPr>
            <p:cNvGrpSpPr/>
            <p:nvPr/>
          </p:nvGrpSpPr>
          <p:grpSpPr>
            <a:xfrm>
              <a:off x="8930821" y="692123"/>
              <a:ext cx="6516008" cy="1886058"/>
              <a:chOff x="831615" y="9714448"/>
              <a:chExt cx="6516008" cy="1886058"/>
            </a:xfrm>
            <a:grpFill/>
          </p:grpSpPr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D14F091F-C26E-1146-BD32-C0A5093349D1}"/>
                  </a:ext>
                </a:extLst>
              </p:cNvPr>
              <p:cNvSpPr/>
              <p:nvPr/>
            </p:nvSpPr>
            <p:spPr>
              <a:xfrm>
                <a:off x="831615" y="9714448"/>
                <a:ext cx="6516008" cy="188605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217"/>
                <a:endParaRPr lang="en-US">
                  <a:solidFill>
                    <a:schemeClr val="tx2">
                      <a:lumMod val="50000"/>
                    </a:schemeClr>
                  </a:solidFill>
                  <a:latin typeface="Calibri" panose="020F0502020204030204"/>
                </a:endParaRP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89B6568D-C348-544C-A8F6-8AB5B8EAEB74}"/>
                  </a:ext>
                </a:extLst>
              </p:cNvPr>
              <p:cNvSpPr txBox="1"/>
              <p:nvPr/>
            </p:nvSpPr>
            <p:spPr>
              <a:xfrm flipH="1">
                <a:off x="1767715" y="10016508"/>
                <a:ext cx="4502222" cy="104644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 defTabSz="914217"/>
                <a:r>
                  <a:rPr lang="en-US" sz="1400" dirty="0">
                    <a:solidFill>
                      <a:schemeClr val="tx2">
                        <a:lumMod val="50000"/>
                      </a:schemeClr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Lato Light" panose="020F0502020204030203" pitchFamily="34" charset="0"/>
                  </a:rPr>
                  <a:t>That’s why we provide point and click solutions.</a:t>
                </a:r>
                <a:endParaRPr lang="en-US" sz="1400" dirty="0">
                  <a:solidFill>
                    <a:schemeClr val="tx2">
                      <a:lumMod val="50000"/>
                    </a:schemeClr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Lato Light" charset="0"/>
                </a:endParaRPr>
              </a:p>
            </p:txBody>
          </p:sp>
        </p:grp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0A765D51-1156-3A4D-84B0-1D97FE07F459}"/>
                </a:ext>
              </a:extLst>
            </p:cNvPr>
            <p:cNvCxnSpPr>
              <a:cxnSpLocks/>
            </p:cNvCxnSpPr>
            <p:nvPr/>
          </p:nvCxnSpPr>
          <p:spPr>
            <a:xfrm>
              <a:off x="12177911" y="2507436"/>
              <a:ext cx="0" cy="762490"/>
            </a:xfrm>
            <a:prstGeom prst="straightConnector1">
              <a:avLst/>
            </a:prstGeom>
            <a:grpFill/>
            <a:ln w="38100">
              <a:solidFill>
                <a:schemeClr val="bg1">
                  <a:lumMod val="50000"/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EF2C4ECF-E440-0447-BC13-8C3993D09B2B}"/>
              </a:ext>
            </a:extLst>
          </p:cNvPr>
          <p:cNvGrpSpPr/>
          <p:nvPr/>
        </p:nvGrpSpPr>
        <p:grpSpPr>
          <a:xfrm>
            <a:off x="8354722" y="3741981"/>
            <a:ext cx="2844639" cy="943029"/>
            <a:chOff x="16453270" y="4115581"/>
            <a:chExt cx="5689278" cy="1886058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722B4E7-C50E-BE4F-AF6E-FEAFC3F01035}"/>
                </a:ext>
              </a:extLst>
            </p:cNvPr>
            <p:cNvSpPr/>
            <p:nvPr/>
          </p:nvSpPr>
          <p:spPr>
            <a:xfrm>
              <a:off x="16453270" y="4115581"/>
              <a:ext cx="5689278" cy="18860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tx2">
                    <a:lumMod val="50000"/>
                  </a:schemeClr>
                </a:solidFill>
                <a:latin typeface="Calibri" panose="020F0502020204030204"/>
              </a:endParaRP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DF24588-4DDF-2D49-993B-C558994EEE90}"/>
                </a:ext>
              </a:extLst>
            </p:cNvPr>
            <p:cNvSpPr txBox="1"/>
            <p:nvPr/>
          </p:nvSpPr>
          <p:spPr>
            <a:xfrm flipH="1">
              <a:off x="17235934" y="4436005"/>
              <a:ext cx="4559740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17"/>
              <a:r>
                <a:rPr lang="en-US" sz="1400" dirty="0">
                  <a:solidFill>
                    <a:schemeClr val="tx2">
                      <a:lumMod val="50000"/>
                    </a:schemeClr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chemeClr val="tx2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13098813-A696-6D44-BDD2-8DF634410BB4}"/>
              </a:ext>
            </a:extLst>
          </p:cNvPr>
          <p:cNvCxnSpPr>
            <a:cxnSpLocks/>
          </p:cNvCxnSpPr>
          <p:nvPr/>
        </p:nvCxnSpPr>
        <p:spPr>
          <a:xfrm>
            <a:off x="6674711" y="4213408"/>
            <a:ext cx="1475778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9E4CC5E3-DC4F-B144-9B24-F7C79E08F336}"/>
              </a:ext>
            </a:extLst>
          </p:cNvPr>
          <p:cNvSpPr txBox="1"/>
          <p:nvPr/>
        </p:nvSpPr>
        <p:spPr>
          <a:xfrm flipH="1">
            <a:off x="7172959" y="3741981"/>
            <a:ext cx="479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Lato Light" panose="020F0502020204030203" pitchFamily="34" charset="0"/>
              </a:rPr>
              <a:t>Yes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4A8C8C7-41E9-3F40-930D-28AA11401CB7}"/>
              </a:ext>
            </a:extLst>
          </p:cNvPr>
          <p:cNvSpPr txBox="1"/>
          <p:nvPr/>
        </p:nvSpPr>
        <p:spPr>
          <a:xfrm flipH="1">
            <a:off x="7172959" y="2200631"/>
            <a:ext cx="479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Lato Light" panose="020F0502020204030203" pitchFamily="34" charset="0"/>
              </a:rPr>
              <a:t>No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  <a:cs typeface="Lato Light" charset="0"/>
            </a:endParaRPr>
          </a:p>
        </p:txBody>
      </p:sp>
      <p:grpSp>
        <p:nvGrpSpPr>
          <p:cNvPr id="34" name="Grupo 349">
            <a:extLst>
              <a:ext uri="{FF2B5EF4-FFF2-40B4-BE49-F238E27FC236}">
                <a16:creationId xmlns:a16="http://schemas.microsoft.com/office/drawing/2014/main" id="{8EE39AD2-0004-7E4B-A30D-BDD5805B8BD2}"/>
              </a:ext>
            </a:extLst>
          </p:cNvPr>
          <p:cNvGrpSpPr/>
          <p:nvPr/>
        </p:nvGrpSpPr>
        <p:grpSpPr>
          <a:xfrm>
            <a:off x="881449" y="2635610"/>
            <a:ext cx="3270784" cy="1623964"/>
            <a:chOff x="2697649" y="861425"/>
            <a:chExt cx="22841435" cy="3247928"/>
          </a:xfrm>
        </p:grpSpPr>
        <p:sp>
          <p:nvSpPr>
            <p:cNvPr id="35" name="CuadroTexto 350">
              <a:extLst>
                <a:ext uri="{FF2B5EF4-FFF2-40B4-BE49-F238E27FC236}">
                  <a16:creationId xmlns:a16="http://schemas.microsoft.com/office/drawing/2014/main" id="{A22129A7-4ABD-4C45-BF02-4BA325F35071}"/>
                </a:ext>
              </a:extLst>
            </p:cNvPr>
            <p:cNvSpPr txBox="1"/>
            <p:nvPr/>
          </p:nvSpPr>
          <p:spPr>
            <a:xfrm>
              <a:off x="2697649" y="861425"/>
              <a:ext cx="22841435" cy="1661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17"/>
              <a:r>
                <a:rPr lang="en-US" sz="2400" b="1" u="sng" dirty="0">
                  <a:solidFill>
                    <a:schemeClr val="tx2">
                      <a:lumMod val="50000"/>
                    </a:schemeClr>
                  </a:solidFill>
                  <a:latin typeface="Lato Heavy" charset="0"/>
                  <a:ea typeface="Lato Heavy" charset="0"/>
                  <a:cs typeface="Lato Heavy" charset="0"/>
                </a:rPr>
                <a:t>FLOW CHARTS INFOGRAPHICS</a:t>
              </a:r>
            </a:p>
          </p:txBody>
        </p:sp>
        <p:sp>
          <p:nvSpPr>
            <p:cNvPr id="36" name="CuadroTexto 351">
              <a:extLst>
                <a:ext uri="{FF2B5EF4-FFF2-40B4-BE49-F238E27FC236}">
                  <a16:creationId xmlns:a16="http://schemas.microsoft.com/office/drawing/2014/main" id="{A4D01179-FC43-5643-AB8F-303D1005CBD4}"/>
                </a:ext>
              </a:extLst>
            </p:cNvPr>
            <p:cNvSpPr txBox="1"/>
            <p:nvPr/>
          </p:nvSpPr>
          <p:spPr>
            <a:xfrm>
              <a:off x="2697649" y="2539693"/>
              <a:ext cx="1904103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17"/>
              <a:r>
                <a:rPr lang="en-US" sz="1500" dirty="0">
                  <a:solidFill>
                    <a:schemeClr val="tx2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16662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56">
      <a:dk1>
        <a:srgbClr val="999999"/>
      </a:dk1>
      <a:lt1>
        <a:srgbClr val="FFFFFF"/>
      </a:lt1>
      <a:dk2>
        <a:srgbClr val="363E48"/>
      </a:dk2>
      <a:lt2>
        <a:srgbClr val="FEFFFF"/>
      </a:lt2>
      <a:accent1>
        <a:srgbClr val="4F8BAC"/>
      </a:accent1>
      <a:accent2>
        <a:srgbClr val="8FDFB0"/>
      </a:accent2>
      <a:accent3>
        <a:srgbClr val="FE5E5F"/>
      </a:accent3>
      <a:accent4>
        <a:srgbClr val="4751E1"/>
      </a:accent4>
      <a:accent5>
        <a:srgbClr val="E3A736"/>
      </a:accent5>
      <a:accent6>
        <a:srgbClr val="606060"/>
      </a:accent6>
      <a:hlink>
        <a:srgbClr val="919191"/>
      </a:hlink>
      <a:folHlink>
        <a:srgbClr val="5E5E5E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 Heavy</vt:lpstr>
      <vt:lpstr>Lato Light</vt:lpstr>
      <vt:lpstr>Roboto Light</vt:lpstr>
      <vt:lpstr>Roboto Medium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Tayyba Mirza</cp:lastModifiedBy>
  <cp:revision>3</cp:revision>
  <dcterms:created xsi:type="dcterms:W3CDTF">2022-08-16T18:29:12Z</dcterms:created>
  <dcterms:modified xsi:type="dcterms:W3CDTF">2022-10-13T05:57:04Z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2022-10-11T21:45:53Z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2822fa07-4ca3-436f-847b-21e43e84b39c</vt:lpwstr>
  </property>
  <property fmtid="{D5CDD505-2E9C-101B-9397-08002B2CF9AE}" pid="8" name="MSIP_Label_defa4170-0d19-0005-0004-bc88714345d2_ContentBits">
    <vt:lpwstr>0</vt:lpwstr>
  </property>
</Properties>
</file>